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3" r:id="rId2"/>
    <p:sldId id="267" r:id="rId3"/>
    <p:sldId id="268" r:id="rId4"/>
    <p:sldId id="269" r:id="rId5"/>
    <p:sldId id="265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6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D3DEF-95EC-4882-B4D7-4B543A8409B9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DEDA0-C8BD-4D0A-A745-791E5B5B5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740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png"/><Relationship Id="rId9" Type="http://schemas.openxmlformats.org/officeDocument/2006/relationships/image" Target="../media/image1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2E4A240-95F4-9D1F-ECB1-AEA0B209245B}"/>
              </a:ext>
            </a:extLst>
          </p:cNvPr>
          <p:cNvSpPr/>
          <p:nvPr userDrawn="1"/>
        </p:nvSpPr>
        <p:spPr>
          <a:xfrm>
            <a:off x="0" y="6308203"/>
            <a:ext cx="9144000" cy="54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737411"/>
            <a:ext cx="2390217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5E93FA-5D43-270D-1C38-69BC4F8FA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0627"/>
          <a:stretch/>
        </p:blipFill>
        <p:spPr>
          <a:xfrm>
            <a:off x="5523995" y="2314935"/>
            <a:ext cx="2390217" cy="45430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FA3A812-0160-FB2B-B5D1-79D09E85D476}"/>
              </a:ext>
            </a:extLst>
          </p:cNvPr>
          <p:cNvSpPr txBox="1"/>
          <p:nvPr userDrawn="1"/>
        </p:nvSpPr>
        <p:spPr>
          <a:xfrm>
            <a:off x="685800" y="5781554"/>
            <a:ext cx="2210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B0D95539-86F4-01A7-0C0B-A0C3C5E7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85908"/>
            <a:ext cx="7886700" cy="1394185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30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D49370F-FEC3-2A36-48A9-DE4C8CFB6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F31092F-FF3A-BAC0-DA3A-3201AC054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36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FA188-F932-F73C-B39B-5F2D8F4B5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C3ABB-9A96-4307-5E86-313249FFC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82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EF0B148-1AAC-887E-7CB9-3B2AB7F3D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9476" y="4211638"/>
            <a:ext cx="3492871" cy="1528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F99665-B735-2670-24BE-E14FAFA15F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93395" y="1015739"/>
            <a:ext cx="3498952" cy="34803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95400"/>
            <a:ext cx="3816350" cy="2147950"/>
          </a:xfrm>
        </p:spPr>
        <p:txBody>
          <a:bodyPr>
            <a:noAutofit/>
          </a:bodyPr>
          <a:lstStyle>
            <a:lvl1pPr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448F0A-FA81-8703-75EA-7AF37CF8A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93BF89-4CF6-E7D2-48FA-C96A0381A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449F95-C704-5C43-CBEE-A4F9890A46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71639" y="3209509"/>
            <a:ext cx="743711" cy="12725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8266CE0-E531-C5A7-8582-35C3EE88BEC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53904" y="4730988"/>
            <a:ext cx="4876800" cy="7102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E8490A7-C9B5-4E93-DE38-26581285456C}"/>
              </a:ext>
            </a:extLst>
          </p:cNvPr>
          <p:cNvSpPr/>
          <p:nvPr userDrawn="1"/>
        </p:nvSpPr>
        <p:spPr>
          <a:xfrm>
            <a:off x="4302920" y="4988025"/>
            <a:ext cx="1578768" cy="5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0C79D7-B30E-57A2-D5A5-62C9484BCC21}"/>
              </a:ext>
            </a:extLst>
          </p:cNvPr>
          <p:cNvSpPr/>
          <p:nvPr userDrawn="1"/>
        </p:nvSpPr>
        <p:spPr>
          <a:xfrm>
            <a:off x="5283995" y="4988025"/>
            <a:ext cx="1578768" cy="5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8938EF-CA79-1684-E689-491DE13E6FEC}"/>
              </a:ext>
            </a:extLst>
          </p:cNvPr>
          <p:cNvSpPr/>
          <p:nvPr userDrawn="1"/>
        </p:nvSpPr>
        <p:spPr>
          <a:xfrm>
            <a:off x="5636420" y="4988025"/>
            <a:ext cx="1578768" cy="54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32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B2AAD641-AE44-724D-AB8C-6D9A100B91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91840" y="2069260"/>
            <a:ext cx="4761280" cy="334133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9E55BB0-7CA8-2942-9E6D-EC9DAA7C69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1540" y="2997478"/>
            <a:ext cx="2583180" cy="2413113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AC9D9A2D-E55D-FF4C-9F4C-7ACBB31F3C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40" y="434584"/>
            <a:ext cx="5676900" cy="2025650"/>
          </a:xfrm>
        </p:spPr>
        <p:txBody>
          <a:bodyPr>
            <a:noAutofit/>
          </a:bodyPr>
          <a:lstStyle>
            <a:lvl1pPr>
              <a:defRPr sz="4400" b="0"/>
            </a:lvl1pPr>
          </a:lstStyle>
          <a:p>
            <a:pPr algn="l"/>
            <a:r>
              <a:rPr lang="cs-CZ" sz="4800" b="1" dirty="0">
                <a:solidFill>
                  <a:srgbClr val="22254C"/>
                </a:solidFill>
                <a:latin typeface="Trebuchet MS" panose="020B0703020202090204" pitchFamily="34" charset="0"/>
              </a:rPr>
              <a:t>Máte dotazy?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9D5B21-A320-7DAA-4B00-3765B36E69A9}"/>
              </a:ext>
            </a:extLst>
          </p:cNvPr>
          <p:cNvSpPr/>
          <p:nvPr userDrawn="1"/>
        </p:nvSpPr>
        <p:spPr>
          <a:xfrm>
            <a:off x="0" y="6308203"/>
            <a:ext cx="9144000" cy="54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5ABB0F-89F4-9995-8F51-46EB7955B7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14333" y="1081742"/>
            <a:ext cx="2503178" cy="494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6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726AEAC3-30B0-DC43-B997-8D7313ED28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35897"/>
          <a:stretch/>
        </p:blipFill>
        <p:spPr>
          <a:xfrm>
            <a:off x="1094740" y="1335406"/>
            <a:ext cx="3956802" cy="1400671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7BD45983-FC7F-1F48-9F07-9643EADD60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7076" y="1999001"/>
            <a:ext cx="7180628" cy="4220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6D4828-51AE-2D27-FA8D-5BBB0D91A9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4856" y="2793981"/>
            <a:ext cx="1712034" cy="224313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6F9C3D91-18C2-7249-B220-09B8C3E7C52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560320" y="1263729"/>
            <a:ext cx="3410961" cy="61932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8B11D9D-7A8B-704B-9E64-C4FA119F17E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41120" y="2824480"/>
            <a:ext cx="4455360" cy="2069586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FBD12E7-FF4B-A54B-B561-003F6D8F6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17806" y="3967162"/>
            <a:ext cx="595630" cy="59563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DEF08440-FD65-AF4B-8CC8-A0A19ADDCC5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317369" y="5103458"/>
            <a:ext cx="500437" cy="490813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AFBC480-D16F-B24E-8FD7-585304A0BD1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517122" y="1866325"/>
            <a:ext cx="718056" cy="1296988"/>
          </a:xfrm>
          <a:prstGeom prst="rect">
            <a:avLst/>
          </a:prstGeom>
        </p:spPr>
      </p:pic>
      <p:sp>
        <p:nvSpPr>
          <p:cNvPr id="27" name="Nadpis 1">
            <a:extLst>
              <a:ext uri="{FF2B5EF4-FFF2-40B4-BE49-F238E27FC236}">
                <a16:creationId xmlns:a16="http://schemas.microsoft.com/office/drawing/2014/main" id="{AACB4847-F00E-604F-AA5B-2EA7D0A9D8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4235" y="3251716"/>
            <a:ext cx="3694443" cy="1233773"/>
          </a:xfrm>
        </p:spPr>
        <p:txBody>
          <a:bodyPr>
            <a:noAutofit/>
          </a:bodyPr>
          <a:lstStyle>
            <a:lvl1pPr algn="ctr">
              <a:defRPr sz="3200" b="0"/>
            </a:lvl1pPr>
          </a:lstStyle>
          <a:p>
            <a:pPr algn="l"/>
            <a:r>
              <a:rPr lang="cs-CZ" sz="3000" b="1" dirty="0">
                <a:solidFill>
                  <a:srgbClr val="22254C"/>
                </a:solidFill>
                <a:latin typeface="Trebuchet MS" panose="020B0703020202090204" pitchFamily="34" charset="0"/>
              </a:rPr>
              <a:t>Těšíme se na Vás</a:t>
            </a:r>
            <a:br>
              <a:rPr lang="cs-CZ" sz="3000" b="1" dirty="0">
                <a:solidFill>
                  <a:srgbClr val="22254C"/>
                </a:solidFill>
                <a:latin typeface="Trebuchet MS" panose="020B0703020202090204" pitchFamily="34" charset="0"/>
              </a:rPr>
            </a:br>
            <a:r>
              <a:rPr lang="cs-CZ" sz="3000" b="1" dirty="0">
                <a:solidFill>
                  <a:srgbClr val="22254C"/>
                </a:solidFill>
                <a:latin typeface="Trebuchet MS" panose="020B0703020202090204" pitchFamily="34" charset="0"/>
              </a:rPr>
              <a:t>u </a:t>
            </a:r>
            <a:r>
              <a:rPr lang="cs-CZ" sz="3000" b="1">
                <a:solidFill>
                  <a:srgbClr val="22254C"/>
                </a:solidFill>
                <a:latin typeface="Trebuchet MS" panose="020B0703020202090204" pitchFamily="34" charset="0"/>
              </a:rPr>
              <a:t>dalšího školení!</a:t>
            </a:r>
            <a:endParaRPr lang="cs-CZ" sz="3000" b="1" dirty="0">
              <a:solidFill>
                <a:srgbClr val="22254C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6B5A13-5048-1CA7-0A3E-B1D4EA6B4530}"/>
              </a:ext>
            </a:extLst>
          </p:cNvPr>
          <p:cNvSpPr/>
          <p:nvPr userDrawn="1"/>
        </p:nvSpPr>
        <p:spPr>
          <a:xfrm>
            <a:off x="6517122" y="165100"/>
            <a:ext cx="2398278" cy="419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2B3B91-6BE9-E363-00C2-A6761BE340FD}"/>
              </a:ext>
            </a:extLst>
          </p:cNvPr>
          <p:cNvSpPr/>
          <p:nvPr userDrawn="1"/>
        </p:nvSpPr>
        <p:spPr>
          <a:xfrm>
            <a:off x="0" y="6308203"/>
            <a:ext cx="9144000" cy="549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6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6775FF-762B-C41C-6868-9D9A260D0FB4}"/>
              </a:ext>
            </a:extLst>
          </p:cNvPr>
          <p:cNvSpPr/>
          <p:nvPr userDrawn="1"/>
        </p:nvSpPr>
        <p:spPr>
          <a:xfrm>
            <a:off x="0" y="6493397"/>
            <a:ext cx="9144000" cy="3646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33377"/>
            <a:ext cx="7886700" cy="857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A58419-798A-97BE-1967-D25800705A6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126" y="297712"/>
            <a:ext cx="2057400" cy="194295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6CEEA42-D503-E223-D5F1-07EDC91D1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0" y="6560287"/>
            <a:ext cx="1987228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0C42465-05D6-A591-6F6C-CA0B0EB79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95286" y="6560288"/>
            <a:ext cx="5720064" cy="228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5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8" r:id="rId5"/>
    <p:sldLayoutId id="214748366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52751BF-AEC7-1B4D-32BD-DA7EB2584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737411"/>
            <a:ext cx="3350373" cy="1655762"/>
          </a:xfrm>
        </p:spPr>
        <p:txBody>
          <a:bodyPr>
            <a:normAutofit/>
          </a:bodyPr>
          <a:lstStyle/>
          <a:p>
            <a:r>
              <a:rPr lang="cs-CZ" sz="2000">
                <a:solidFill>
                  <a:schemeClr val="tx2"/>
                </a:solidFill>
              </a:rPr>
              <a:t>Jméno Lektora</a:t>
            </a:r>
            <a:br>
              <a:rPr lang="cs-CZ" sz="2000">
                <a:solidFill>
                  <a:schemeClr val="tx2"/>
                </a:solidFill>
              </a:rPr>
            </a:br>
            <a:r>
              <a:rPr lang="cs-CZ" sz="2000">
                <a:solidFill>
                  <a:schemeClr val="tx2"/>
                </a:solidFill>
              </a:rPr>
              <a:t>1. 1. 202X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9CCA10-6F26-7322-1B07-FF64A7B07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Název školení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575481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D64BC-D34B-85DB-8E9B-1996BE9F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BC94-823A-6535-5277-351C81047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29628-19B0-C3F0-567A-E976D0B2D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693294-FD4B-986C-2C2B-0969E01E3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324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D64BC-D34B-85DB-8E9B-1996BE9F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CBC94-823A-6535-5277-351C81047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29628-19B0-C3F0-567A-E976D0B2D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693294-FD4B-986C-2C2B-0969E01E31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99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A826A-A9B9-4C55-67A0-361AF7CEB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68CC4B-ABFF-C79A-B9E3-435BB4503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cs-CZ"/>
              <a:t>www.videolektor.cz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2F764-5086-3D40-03E5-66A40A7DB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cs-CZ"/>
              <a:t>Název školení / </a:t>
            </a:r>
            <a:fld id="{EB935B32-8F7B-4BC3-8872-9D9776863F4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05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0B73A-8F4E-B1E7-A63E-36E9292B9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b="1"/>
              <a:t>Máte dotazy?</a:t>
            </a:r>
            <a:endParaRPr lang="en-GB" sz="4000" b="1"/>
          </a:p>
        </p:txBody>
      </p:sp>
    </p:spTree>
    <p:extLst>
      <p:ext uri="{BB962C8B-B14F-4D97-AF65-F5344CB8AC3E}">
        <p14:creationId xmlns:p14="http://schemas.microsoft.com/office/powerpoint/2010/main" val="383690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616B-2258-31C7-1B0A-F9AE2D749B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b="1"/>
              <a:t>Těšíme se na Vás</a:t>
            </a:r>
            <a:br>
              <a:rPr lang="cs-CZ" b="1"/>
            </a:br>
            <a:r>
              <a:rPr lang="cs-CZ" b="1"/>
              <a:t>u dalšího školení!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38143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LStyl">
      <a:dk1>
        <a:srgbClr val="181D4D"/>
      </a:dk1>
      <a:lt1>
        <a:srgbClr val="FFFFFF"/>
      </a:lt1>
      <a:dk2>
        <a:srgbClr val="44546A"/>
      </a:dk2>
      <a:lt2>
        <a:srgbClr val="E7E6E6"/>
      </a:lt2>
      <a:accent1>
        <a:srgbClr val="D81F40"/>
      </a:accent1>
      <a:accent2>
        <a:srgbClr val="EAA12C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432</TotalTime>
  <Words>49</Words>
  <Application>Microsoft Office PowerPoint</Application>
  <PresentationFormat>On-screen Show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Trebuchet MS</vt:lpstr>
      <vt:lpstr>Office Theme</vt:lpstr>
      <vt:lpstr>Název školení</vt:lpstr>
      <vt:lpstr>PowerPoint Presentation</vt:lpstr>
      <vt:lpstr>PowerPoint Presentation</vt:lpstr>
      <vt:lpstr>PowerPoint Presentation</vt:lpstr>
      <vt:lpstr>Máte dotazy?</vt:lpstr>
      <vt:lpstr>Těšíme se na Vás u dalšího školení!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Šablona Videolektor</dc:title>
  <dc:creator>Aleš Jeremiáš Šumpík</dc:creator>
  <cp:lastModifiedBy>Jeremiáš</cp:lastModifiedBy>
  <cp:revision>5</cp:revision>
  <dcterms:created xsi:type="dcterms:W3CDTF">2023-09-18T12:41:20Z</dcterms:created>
  <dcterms:modified xsi:type="dcterms:W3CDTF">2023-09-20T12:01:21Z</dcterms:modified>
</cp:coreProperties>
</file>